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74" r:id="rId5"/>
    <p:sldId id="272" r:id="rId6"/>
    <p:sldId id="275" r:id="rId7"/>
    <p:sldId id="276" r:id="rId8"/>
    <p:sldId id="290" r:id="rId9"/>
    <p:sldId id="277" r:id="rId10"/>
    <p:sldId id="281" r:id="rId11"/>
    <p:sldId id="282" r:id="rId12"/>
    <p:sldId id="291" r:id="rId13"/>
    <p:sldId id="292" r:id="rId14"/>
    <p:sldId id="293" r:id="rId15"/>
    <p:sldId id="307" r:id="rId16"/>
    <p:sldId id="298" r:id="rId17"/>
    <p:sldId id="308" r:id="rId18"/>
    <p:sldId id="310" r:id="rId19"/>
    <p:sldId id="302" r:id="rId20"/>
    <p:sldId id="303" r:id="rId21"/>
    <p:sldId id="311" r:id="rId22"/>
    <p:sldId id="304" r:id="rId23"/>
    <p:sldId id="312" r:id="rId24"/>
    <p:sldId id="313" r:id="rId25"/>
    <p:sldId id="306" r:id="rId26"/>
    <p:sldId id="284" r:id="rId27"/>
    <p:sldId id="315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96D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3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96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14/05/2020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36096" y="1484784"/>
            <a:ext cx="3358592" cy="3168352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Bradley Hand ITC" pitchFamily="66" charset="0"/>
              </a:rPr>
              <a:t>Jésus naît</a:t>
            </a:r>
            <a:endParaRPr lang="fr-FR" b="1" dirty="0">
              <a:latin typeface="Bradley Hand ITC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19332" b="6982"/>
          <a:stretch/>
        </p:blipFill>
        <p:spPr>
          <a:xfrm>
            <a:off x="539552" y="476672"/>
            <a:ext cx="4717144" cy="432048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6176" y="3645024"/>
            <a:ext cx="167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</a:rPr>
              <a:t>Conte biblique</a:t>
            </a:r>
            <a:endParaRPr lang="fr-FR" dirty="0"/>
          </a:p>
          <a:p>
            <a:pPr algn="ctr"/>
            <a:r>
              <a:rPr lang="fr-FR" i="1" dirty="0" smtClean="0">
                <a:solidFill>
                  <a:schemeClr val="bg1"/>
                </a:solidFill>
              </a:rPr>
              <a:t>Virginie Mercier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2" y="5805264"/>
            <a:ext cx="695068" cy="72962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59632" y="6083810"/>
            <a:ext cx="291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CD Conte </a:t>
            </a:r>
            <a:r>
              <a:rPr lang="fr-FR" i="1" dirty="0" smtClean="0"/>
              <a:t>Jésus naît </a:t>
            </a:r>
            <a:r>
              <a:rPr lang="fr-FR" dirty="0" smtClean="0"/>
              <a:t>– plage 3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193162"/>
            <a:ext cx="3419872" cy="12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0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8" r="4983" b="12106"/>
          <a:stretch/>
        </p:blipFill>
        <p:spPr>
          <a:xfrm>
            <a:off x="-15256" y="2132855"/>
            <a:ext cx="9159256" cy="47373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260648"/>
            <a:ext cx="8773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Ils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voient l’étable, par la porte entre-ouverte, on devine une douce lumière. Les bergers entrent sans faire de bruit pour ne pas réveiller le nouveau-né.  Ils apportent avec eux des cadeaux, un peu de lait et du fromage.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5661248"/>
            <a:ext cx="846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Ils y trouvent Marie, Joseph et le nouveau-né couché dans une mangeoire.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-218" r="1355" b="12768"/>
          <a:stretch/>
        </p:blipFill>
        <p:spPr>
          <a:xfrm>
            <a:off x="0" y="-99392"/>
            <a:ext cx="9145016" cy="54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9955" r="15939" b="20348"/>
          <a:stretch/>
        </p:blipFill>
        <p:spPr>
          <a:xfrm>
            <a:off x="2987824" y="-27383"/>
            <a:ext cx="6156176" cy="50043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2736" y="1484784"/>
            <a:ext cx="24056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Mathias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plus jeune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bergers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est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triste,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il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n’a rien pour Jésus.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2736" y="4965284"/>
            <a:ext cx="88312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 autres bergers se moquent souvent de lui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parce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qu’il ne garde jamais rien pour lui-même.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soir, il a donné son dernier bout de pain à son agneau.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Il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n’a pas de cadeau pour Jésus.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512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41106" r="54405" b="18286"/>
          <a:stretch/>
        </p:blipFill>
        <p:spPr>
          <a:xfrm>
            <a:off x="395536" y="1916832"/>
            <a:ext cx="4048767" cy="457686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27584" y="548680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Pourtant quand il s’approche les mains vides, Jésus ouvre les yeux et sourit.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16016" y="2420888"/>
            <a:ext cx="40879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« Tu vois, dit Marie,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mon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fils connait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ton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cœur généreux.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Tout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 bien que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tu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fais aux autres,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c’est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à lui que tu le fais ».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Mathias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sourit à Jésus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.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443711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radley Hand ITC" pitchFamily="66" charset="0"/>
              </a:rPr>
              <a:t>Dans </a:t>
            </a:r>
            <a:r>
              <a:rPr lang="fr-FR" sz="3600" b="1" dirty="0">
                <a:solidFill>
                  <a:schemeClr val="bg1"/>
                </a:solidFill>
                <a:latin typeface="Bradley Hand ITC" pitchFamily="66" charset="0"/>
              </a:rPr>
              <a:t>la nuit de Bethléem, </a:t>
            </a:r>
            <a:endParaRPr lang="fr-FR" sz="36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radley Hand ITC" pitchFamily="66" charset="0"/>
              </a:rPr>
              <a:t>l’étoile </a:t>
            </a:r>
            <a:r>
              <a:rPr lang="fr-FR" sz="3600" b="1" dirty="0">
                <a:solidFill>
                  <a:schemeClr val="bg1"/>
                </a:solidFill>
                <a:latin typeface="Bradley Hand ITC" pitchFamily="66" charset="0"/>
              </a:rPr>
              <a:t>brille de mille feux. </a:t>
            </a:r>
            <a:endParaRPr lang="fr-FR" sz="36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14" y="332656"/>
            <a:ext cx="468137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275" r="8144" b="13220"/>
          <a:stretch/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544" y="98629"/>
            <a:ext cx="8050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 chameaux sont pressés d’arriver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mais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 3 mages cherchent l’endroit où Jésus est né. </a:t>
            </a:r>
          </a:p>
        </p:txBody>
      </p:sp>
    </p:spTree>
    <p:extLst>
      <p:ext uri="{BB962C8B-B14F-4D97-AF65-F5344CB8AC3E}">
        <p14:creationId xmlns:p14="http://schemas.microsoft.com/office/powerpoint/2010/main" val="67229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620688"/>
            <a:ext cx="8920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Hérode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leur a dit que le nouveau roi des juifs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doit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naître à Bethléem, la ville du grand roi David.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r="10311" b="33828"/>
          <a:stretch/>
        </p:blipFill>
        <p:spPr>
          <a:xfrm>
            <a:off x="1259632" y="1670441"/>
            <a:ext cx="6313714" cy="518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1" t="7810" b="14994"/>
          <a:stretch/>
        </p:blipFill>
        <p:spPr>
          <a:xfrm>
            <a:off x="4832669" y="0"/>
            <a:ext cx="4320866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3" t="40600" r="11429" b="18869"/>
          <a:stretch/>
        </p:blipFill>
        <p:spPr>
          <a:xfrm>
            <a:off x="323528" y="3645023"/>
            <a:ext cx="3452751" cy="321297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620688"/>
            <a:ext cx="491352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</a:t>
            </a:r>
            <a:r>
              <a:rPr lang="fr-FR" dirty="0"/>
              <a:t>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mages cherchent un palais,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l’ancien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palais du plus grand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roi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des juifs.   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Mais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au village, il n’y a que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maisons ! </a:t>
            </a:r>
          </a:p>
        </p:txBody>
      </p:sp>
    </p:spTree>
    <p:extLst>
      <p:ext uri="{BB962C8B-B14F-4D97-AF65-F5344CB8AC3E}">
        <p14:creationId xmlns:p14="http://schemas.microsoft.com/office/powerpoint/2010/main" val="3657206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611299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Quand l’étoile s’arrête enfin, les mages ressentent une très grande joie, les voilà arrivés !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275" r="8144" b="13220"/>
          <a:stretch/>
        </p:blipFill>
        <p:spPr>
          <a:xfrm>
            <a:off x="0" y="2636913"/>
            <a:ext cx="6567268" cy="42210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24" y="332656"/>
            <a:ext cx="360695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6"/>
          <a:stretch/>
        </p:blipFill>
        <p:spPr>
          <a:xfrm>
            <a:off x="0" y="1600906"/>
            <a:ext cx="9144000" cy="52570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-214976"/>
            <a:ext cx="8892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Mais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…. Mais C’est une étable ! 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A-t-on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déjà vu naître un roi dans une étable ?  Ils n’en croient pas leurs yeux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.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Ils sont très étonnés mais ils font confiance à l’étoile.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299300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56176" y="1196752"/>
            <a:ext cx="27363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Dans la nuit de Bethléem, les mages et les bergers se sont mis en route pour aller voir Jésus qui vient de naître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.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10417" r="4477"/>
          <a:stretch/>
        </p:blipFill>
        <p:spPr>
          <a:xfrm>
            <a:off x="1475656" y="3429000"/>
            <a:ext cx="4536504" cy="30963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13650" b="12674"/>
          <a:stretch/>
        </p:blipFill>
        <p:spPr>
          <a:xfrm>
            <a:off x="251520" y="368405"/>
            <a:ext cx="4032447" cy="30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6019" r="3791" b="411"/>
          <a:stretch/>
        </p:blipFill>
        <p:spPr>
          <a:xfrm>
            <a:off x="1" y="11945"/>
            <a:ext cx="6660231" cy="47131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35496" y="3933056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chameaux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s’impatientent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ils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veulent entrer dans l’étable.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mages les retiennent et les attachent à un arbre.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Puis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ils entrent un à un,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chacun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portant dans ses bras un coffret précieux.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0157" y="-99392"/>
            <a:ext cx="8773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A l’intérieur, pas de trône, ni de couronne, juste un nouveau-né dans les bras de sa mère.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voilà, le roi des juifs ! si petit, si fragile !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12536" b="18286"/>
          <a:stretch/>
        </p:blipFill>
        <p:spPr>
          <a:xfrm>
            <a:off x="-1214" y="1916832"/>
            <a:ext cx="914521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6"/>
          <a:stretch/>
        </p:blipFill>
        <p:spPr>
          <a:xfrm>
            <a:off x="-1" y="4056"/>
            <a:ext cx="9296005" cy="68539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5805264"/>
            <a:ext cx="8593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>
                <a:latin typeface="Bradley Hand ITC" pitchFamily="66" charset="0"/>
              </a:rPr>
              <a:t>Les mages s’avancent et se mettent à genoux </a:t>
            </a:r>
            <a:endParaRPr lang="fr-FR" sz="2800" b="1" dirty="0" smtClean="0">
              <a:latin typeface="Bradley Hand ITC" pitchFamily="66" charset="0"/>
            </a:endParaRPr>
          </a:p>
          <a:p>
            <a:pPr algn="r"/>
            <a:r>
              <a:rPr lang="fr-FR" sz="2800" b="1" dirty="0" smtClean="0">
                <a:latin typeface="Bradley Hand ITC" pitchFamily="66" charset="0"/>
              </a:rPr>
              <a:t>chacun </a:t>
            </a:r>
            <a:r>
              <a:rPr lang="fr-FR" sz="2800" b="1" dirty="0">
                <a:latin typeface="Bradley Hand ITC" pitchFamily="66" charset="0"/>
              </a:rPr>
              <a:t>à leur tour. </a:t>
            </a:r>
          </a:p>
        </p:txBody>
      </p:sp>
    </p:spTree>
    <p:extLst>
      <p:ext uri="{BB962C8B-B14F-4D97-AF65-F5344CB8AC3E}">
        <p14:creationId xmlns:p14="http://schemas.microsoft.com/office/powerpoint/2010/main" val="29857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0" t="9955" r="15939" b="20348"/>
          <a:stretch/>
        </p:blipFill>
        <p:spPr>
          <a:xfrm>
            <a:off x="5436096" y="-27383"/>
            <a:ext cx="3707904" cy="68729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9592" y="1628800"/>
            <a:ext cx="370325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 bergers ouvrent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grands yeux. 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sages sont venus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loin pour voir Jésus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.</a:t>
            </a:r>
          </a:p>
          <a:p>
            <a:pPr algn="ctr"/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Ils apportent avec eux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cadeaux si précieux</a:t>
            </a:r>
            <a:r>
              <a:rPr lang="fr-FR" dirty="0"/>
              <a:t>.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66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r="4192" b="5161"/>
          <a:stretch/>
        </p:blipFill>
        <p:spPr>
          <a:xfrm>
            <a:off x="3347864" y="529565"/>
            <a:ext cx="5796136" cy="45811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188640"/>
            <a:ext cx="336181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 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premier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coffret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est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rempli d’or,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pièces brillent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dans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la lumière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lampes à huile.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endParaRPr lang="fr-FR" sz="1400" b="1" dirty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deuxième 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coffret</a:t>
            </a: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sent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bon l’encens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comme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au temple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Jérusalem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endParaRPr lang="fr-FR" sz="1400" b="1" dirty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et le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troisième coffret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sent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la myrrhe.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3728" y="5517232"/>
            <a:ext cx="69060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Ce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sont des parfums précieux venus d’orient, 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ils embaument toute l’étable. </a:t>
            </a:r>
          </a:p>
          <a:p>
            <a:pPr algn="r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04193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284984"/>
            <a:ext cx="5540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On n’a jamais rien senti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d’aussi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bon à Bethléem,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Voici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des cadeaux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dignes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d’un roi 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6712"/>
            <a:ext cx="299300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13623" r="8875" b="15465"/>
          <a:stretch/>
        </p:blipFill>
        <p:spPr>
          <a:xfrm>
            <a:off x="-20754" y="0"/>
            <a:ext cx="9171853" cy="48245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496" y="494116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La nuit de Bethléem résonne des chants de joie.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pauvres et les mages venus de loin 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sont là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ils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adorent l’enfant-roi. Dans une étable,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le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petit roi des juifs, le sauveur tant attendu vient de naître. </a:t>
            </a:r>
          </a:p>
        </p:txBody>
      </p:sp>
    </p:spTree>
    <p:extLst>
      <p:ext uri="{BB962C8B-B14F-4D97-AF65-F5344CB8AC3E}">
        <p14:creationId xmlns:p14="http://schemas.microsoft.com/office/powerpoint/2010/main" val="25320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41005" b="9206"/>
          <a:stretch/>
        </p:blipFill>
        <p:spPr>
          <a:xfrm>
            <a:off x="-36512" y="919449"/>
            <a:ext cx="4855029" cy="6037943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4580384" y="3653408"/>
            <a:ext cx="3923928" cy="2276872"/>
          </a:xfrm>
          <a:prstGeom prst="wedgeEllipseCallout">
            <a:avLst>
              <a:gd name="adj1" fmla="val -106158"/>
              <a:gd name="adj2" fmla="val -238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Bradley Hand ITC" pitchFamily="66" charset="0"/>
              </a:rPr>
              <a:t>Vous le trouverez à Bethléem, couché dans une mangeoire !</a:t>
            </a:r>
            <a:endParaRPr lang="fr-FR" sz="2800" dirty="0">
              <a:latin typeface="Bradley Hand ITC" pitchFamily="66" charset="0"/>
            </a:endParaRPr>
          </a:p>
        </p:txBody>
      </p:sp>
      <p:sp>
        <p:nvSpPr>
          <p:cNvPr id="9" name="Bulle ronde 8"/>
          <p:cNvSpPr/>
          <p:nvPr/>
        </p:nvSpPr>
        <p:spPr>
          <a:xfrm>
            <a:off x="4427984" y="3501008"/>
            <a:ext cx="3923928" cy="2276872"/>
          </a:xfrm>
          <a:prstGeom prst="wedgeEllipseCallout">
            <a:avLst>
              <a:gd name="adj1" fmla="val -73607"/>
              <a:gd name="adj2" fmla="val -1149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Bradley Hand ITC" pitchFamily="66" charset="0"/>
              </a:rPr>
              <a:t>Vous le trouverez à Bethléem, couché dans une mangeoire !</a:t>
            </a:r>
            <a:endParaRPr lang="fr-FR" sz="2800" dirty="0">
              <a:latin typeface="Bradley Hand ITC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408458"/>
            <a:ext cx="877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 anges du ciel chantent les merveilles de Dieu : </a:t>
            </a:r>
          </a:p>
        </p:txBody>
      </p:sp>
      <p:sp>
        <p:nvSpPr>
          <p:cNvPr id="8" name="Bulle ronde 7"/>
          <p:cNvSpPr/>
          <p:nvPr/>
        </p:nvSpPr>
        <p:spPr>
          <a:xfrm>
            <a:off x="3957599" y="3140968"/>
            <a:ext cx="5184576" cy="3240360"/>
          </a:xfrm>
          <a:prstGeom prst="wedgeEllipseCallout">
            <a:avLst>
              <a:gd name="adj1" fmla="val -61028"/>
              <a:gd name="adj2" fmla="val -422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itchFamily="66" charset="0"/>
              </a:rPr>
              <a:t>Gloire </a:t>
            </a:r>
            <a:r>
              <a:rPr lang="fr-FR" sz="2400" b="1" dirty="0">
                <a:solidFill>
                  <a:schemeClr val="tx1"/>
                </a:solidFill>
                <a:latin typeface="Bradley Hand ITC" pitchFamily="66" charset="0"/>
              </a:rPr>
              <a:t>à Dieu au plus haut des cieux et paix aux hommes qu’il </a:t>
            </a:r>
            <a:r>
              <a:rPr lang="fr-FR" sz="2400" b="1" dirty="0">
                <a:solidFill>
                  <a:schemeClr val="tx1"/>
                </a:solidFill>
                <a:latin typeface="Bradley Hand ITC" pitchFamily="66" charset="0"/>
              </a:rPr>
              <a:t>aime.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itchFamily="66" charset="0"/>
              </a:rPr>
              <a:t>Jésus</a:t>
            </a:r>
            <a:r>
              <a:rPr lang="fr-FR" sz="2400" b="1" dirty="0">
                <a:solidFill>
                  <a:schemeClr val="tx1"/>
                </a:solidFill>
                <a:latin typeface="Bradley Hand ITC" pitchFamily="66" charset="0"/>
              </a:rPr>
              <a:t>, l’enfant de la promesse repose dans les bras de Marie</a:t>
            </a:r>
            <a:r>
              <a:rPr lang="fr-FR" sz="2400" b="1" dirty="0">
                <a:solidFill>
                  <a:schemeClr val="tx1"/>
                </a:solidFill>
                <a:latin typeface="Bradley Hand ITC" pitchFamily="66" charset="0"/>
              </a:rPr>
              <a:t>.</a:t>
            </a:r>
            <a:endParaRPr lang="fr-FR" sz="24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957599" y="4293096"/>
            <a:ext cx="326369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821695" y="3284984"/>
            <a:ext cx="614401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47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6876" r="9678" b="13355"/>
          <a:stretch/>
        </p:blipFill>
        <p:spPr>
          <a:xfrm>
            <a:off x="0" y="620688"/>
            <a:ext cx="9180513" cy="56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8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1772816"/>
            <a:ext cx="6964615" cy="46622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302359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Il fait bon dans l’étable.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 bœuf mange 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tranquillement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, l’âne s’est endormi.  Marie se repose de la longue route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et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Joseph prépare le couchage.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960051" y="2118788"/>
            <a:ext cx="20882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C’est alors que Marie sent son ventre se tendre.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Jésus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est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prêt. C’est le moment ! </a:t>
            </a:r>
          </a:p>
        </p:txBody>
      </p:sp>
    </p:spTree>
    <p:extLst>
      <p:ext uri="{BB962C8B-B14F-4D97-AF65-F5344CB8AC3E}">
        <p14:creationId xmlns:p14="http://schemas.microsoft.com/office/powerpoint/2010/main" val="17273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2996952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Bradley Hand ITC" pitchFamily="66" charset="0"/>
              </a:rPr>
              <a:t>Un cri </a:t>
            </a:r>
            <a:endParaRPr lang="fr-FR" sz="36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radley Hand ITC" pitchFamily="66" charset="0"/>
              </a:rPr>
              <a:t>et </a:t>
            </a:r>
            <a:r>
              <a:rPr lang="fr-FR" sz="3600" b="1" dirty="0">
                <a:solidFill>
                  <a:schemeClr val="bg1"/>
                </a:solidFill>
                <a:latin typeface="Bradley Hand ITC" pitchFamily="66" charset="0"/>
              </a:rPr>
              <a:t>voilà Jésus </a:t>
            </a:r>
            <a:endParaRPr lang="fr-FR" sz="36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radley Hand ITC" pitchFamily="66" charset="0"/>
              </a:rPr>
              <a:t>qui </a:t>
            </a:r>
            <a:r>
              <a:rPr lang="fr-FR" sz="3600" b="1" dirty="0">
                <a:solidFill>
                  <a:schemeClr val="bg1"/>
                </a:solidFill>
                <a:latin typeface="Bradley Hand ITC" pitchFamily="66" charset="0"/>
              </a:rPr>
              <a:t>vient au monde </a:t>
            </a:r>
            <a:endParaRPr lang="fr-FR" sz="36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Bradley Hand ITC" pitchFamily="66" charset="0"/>
              </a:rPr>
              <a:t>entre </a:t>
            </a:r>
            <a:r>
              <a:rPr lang="fr-FR" sz="3600" b="1" dirty="0">
                <a:solidFill>
                  <a:schemeClr val="bg1"/>
                </a:solidFill>
                <a:latin typeface="Bradley Hand ITC" pitchFamily="66" charset="0"/>
              </a:rPr>
              <a:t>2 bottes de foin. </a:t>
            </a:r>
            <a:endParaRPr lang="fr-FR" sz="36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422090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3512" b="18286"/>
          <a:stretch/>
        </p:blipFill>
        <p:spPr>
          <a:xfrm>
            <a:off x="-1214" y="1268760"/>
            <a:ext cx="9145213" cy="561662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67544" y="260648"/>
            <a:ext cx="6295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Jésus, si petit, si fragile s’endort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dans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les bras </a:t>
            </a:r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de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ses parents émerveillés.  </a:t>
            </a:r>
          </a:p>
        </p:txBody>
      </p:sp>
    </p:spTree>
    <p:extLst>
      <p:ext uri="{BB962C8B-B14F-4D97-AF65-F5344CB8AC3E}">
        <p14:creationId xmlns:p14="http://schemas.microsoft.com/office/powerpoint/2010/main" val="17273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1"/>
          <a:stretch/>
        </p:blipFill>
        <p:spPr>
          <a:xfrm>
            <a:off x="0" y="1340258"/>
            <a:ext cx="9144000" cy="55451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241484"/>
            <a:ext cx="8773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Doucement Marie l’emmaillote dans un linge et le couche dans la mangeoire, cela lui fera un petit berceau.</a:t>
            </a:r>
          </a:p>
        </p:txBody>
      </p:sp>
    </p:spTree>
    <p:extLst>
      <p:ext uri="{BB962C8B-B14F-4D97-AF65-F5344CB8AC3E}">
        <p14:creationId xmlns:p14="http://schemas.microsoft.com/office/powerpoint/2010/main" val="21921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5" t="13538" b="24302"/>
          <a:stretch/>
        </p:blipFill>
        <p:spPr>
          <a:xfrm>
            <a:off x="4211960" y="980728"/>
            <a:ext cx="4644007" cy="44644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1560" y="1874148"/>
            <a:ext cx="29626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L’âne et le bœuf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s’approchent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et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soufflent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délicatement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sur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 nouveau-né 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pour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le réchauffer. </a:t>
            </a:r>
            <a:endParaRPr lang="fr-FR" sz="28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9832" r="13019"/>
          <a:stretch/>
        </p:blipFill>
        <p:spPr>
          <a:xfrm>
            <a:off x="179512" y="2924944"/>
            <a:ext cx="4680520" cy="36724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462151"/>
            <a:ext cx="8773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Bradley Hand ITC" pitchFamily="66" charset="0"/>
              </a:rPr>
              <a:t>Au </a:t>
            </a:r>
            <a:r>
              <a:rPr lang="fr-FR" sz="2800" b="1" dirty="0">
                <a:solidFill>
                  <a:schemeClr val="bg1"/>
                </a:solidFill>
                <a:latin typeface="Bradley Hand ITC" pitchFamily="66" charset="0"/>
              </a:rPr>
              <a:t>village, tout le monde dort sauf les bergers venus des collines.  Ils se demandent bien où trouver le nouveau-né. L’ange a parlé d’une étable. Mais ce n’est pas un endroit pour mettre au monde un enfant. C ’est fait pour les petits veaux pas pour les bébés !</a:t>
            </a:r>
            <a:endParaRPr lang="fr-FR" sz="2800" b="1" dirty="0" smtClean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766</Words>
  <Application>Microsoft Office PowerPoint</Application>
  <PresentationFormat>Affichage à l'écran (4:3)</PresentationFormat>
  <Paragraphs>106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Bradley Hand ITC</vt:lpstr>
      <vt:lpstr>Calibri</vt:lpstr>
      <vt:lpstr>Thème Office</vt:lpstr>
      <vt:lpstr>Jésus naît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 de la  naissance  de Jésus</dc:title>
  <dc:creator>Anne-Sylvie Vernier</dc:creator>
  <cp:lastModifiedBy>Windows User</cp:lastModifiedBy>
  <cp:revision>37</cp:revision>
  <dcterms:created xsi:type="dcterms:W3CDTF">2013-10-07T13:45:57Z</dcterms:created>
  <dcterms:modified xsi:type="dcterms:W3CDTF">2020-05-14T09:15:46Z</dcterms:modified>
</cp:coreProperties>
</file>