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39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70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13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17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25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52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25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39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12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7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06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3F15-45A5-444F-98F5-FF1704DF17D7}" type="datetimeFigureOut">
              <a:rPr lang="fr-FR" smtClean="0"/>
              <a:t>20/11/2020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3D662-2B32-4209-95C3-B026CFEB75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96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427"/>
            <a:ext cx="9144000" cy="663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7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522"/>
            <a:ext cx="9144000" cy="663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960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eneviève</dc:creator>
  <cp:lastModifiedBy>eneviève</cp:lastModifiedBy>
  <cp:revision>1</cp:revision>
  <dcterms:created xsi:type="dcterms:W3CDTF">2020-11-20T13:25:31Z</dcterms:created>
  <dcterms:modified xsi:type="dcterms:W3CDTF">2020-11-20T13:27:45Z</dcterms:modified>
</cp:coreProperties>
</file>