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1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16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38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02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05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77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17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88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66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37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0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43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4FB5F-6A74-49F6-841E-A93E9660056F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37C54-4E30-4257-93A6-3B741F65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75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44624"/>
            <a:ext cx="9036496" cy="674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6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986"/>
            <a:ext cx="9144000" cy="664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45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eneviève</dc:creator>
  <cp:lastModifiedBy>eneviève</cp:lastModifiedBy>
  <cp:revision>1</cp:revision>
  <dcterms:created xsi:type="dcterms:W3CDTF">2020-11-20T13:52:10Z</dcterms:created>
  <dcterms:modified xsi:type="dcterms:W3CDTF">2020-11-20T13:53:56Z</dcterms:modified>
</cp:coreProperties>
</file>