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7" r:id="rId7"/>
    <p:sldId id="26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036303-8EDF-4137-BC0B-D3E34D558E35}" v="132" dt="2022-09-20T15:51:21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ïs MERDRIGNAC" userId="59e814a3-43ff-4eb2-bc0f-09d529b3b158" providerId="ADAL" clId="{DF036303-8EDF-4137-BC0B-D3E34D558E35}"/>
    <pc:docChg chg="undo custSel delSld modSld">
      <pc:chgData name="Anaïs MERDRIGNAC" userId="59e814a3-43ff-4eb2-bc0f-09d529b3b158" providerId="ADAL" clId="{DF036303-8EDF-4137-BC0B-D3E34D558E35}" dt="2022-09-20T15:53:19.619" v="944" actId="20577"/>
      <pc:docMkLst>
        <pc:docMk/>
      </pc:docMkLst>
      <pc:sldChg chg="addSp modSp mod">
        <pc:chgData name="Anaïs MERDRIGNAC" userId="59e814a3-43ff-4eb2-bc0f-09d529b3b158" providerId="ADAL" clId="{DF036303-8EDF-4137-BC0B-D3E34D558E35}" dt="2022-09-20T15:38:59.895" v="659" actId="20577"/>
        <pc:sldMkLst>
          <pc:docMk/>
          <pc:sldMk cId="978697970" sldId="256"/>
        </pc:sldMkLst>
        <pc:spChg chg="mod">
          <ac:chgData name="Anaïs MERDRIGNAC" userId="59e814a3-43ff-4eb2-bc0f-09d529b3b158" providerId="ADAL" clId="{DF036303-8EDF-4137-BC0B-D3E34D558E35}" dt="2022-09-20T15:38:59.895" v="659" actId="20577"/>
          <ac:spMkLst>
            <pc:docMk/>
            <pc:sldMk cId="978697970" sldId="256"/>
            <ac:spMk id="2" creationId="{7C56814A-B260-5279-BE0F-C3387930F3BB}"/>
          </ac:spMkLst>
        </pc:spChg>
        <pc:picChg chg="add mod">
          <ac:chgData name="Anaïs MERDRIGNAC" userId="59e814a3-43ff-4eb2-bc0f-09d529b3b158" providerId="ADAL" clId="{DF036303-8EDF-4137-BC0B-D3E34D558E35}" dt="2022-09-13T20:40:22.061" v="149" actId="1076"/>
          <ac:picMkLst>
            <pc:docMk/>
            <pc:sldMk cId="978697970" sldId="256"/>
            <ac:picMk id="1026" creationId="{6BA340FE-577E-7A40-E5DF-E53BAC1C995C}"/>
          </ac:picMkLst>
        </pc:picChg>
      </pc:sldChg>
      <pc:sldChg chg="modSp del mod">
        <pc:chgData name="Anaïs MERDRIGNAC" userId="59e814a3-43ff-4eb2-bc0f-09d529b3b158" providerId="ADAL" clId="{DF036303-8EDF-4137-BC0B-D3E34D558E35}" dt="2022-09-20T15:39:02.357" v="660" actId="47"/>
        <pc:sldMkLst>
          <pc:docMk/>
          <pc:sldMk cId="4206842897" sldId="257"/>
        </pc:sldMkLst>
        <pc:spChg chg="mod">
          <ac:chgData name="Anaïs MERDRIGNAC" userId="59e814a3-43ff-4eb2-bc0f-09d529b3b158" providerId="ADAL" clId="{DF036303-8EDF-4137-BC0B-D3E34D558E35}" dt="2022-09-20T15:27:02.466" v="329" actId="404"/>
          <ac:spMkLst>
            <pc:docMk/>
            <pc:sldMk cId="4206842897" sldId="257"/>
            <ac:spMk id="2" creationId="{F4A51ADB-A388-C4DE-E54B-131DE7141FAD}"/>
          </ac:spMkLst>
        </pc:spChg>
      </pc:sldChg>
      <pc:sldChg chg="modSp mod">
        <pc:chgData name="Anaïs MERDRIGNAC" userId="59e814a3-43ff-4eb2-bc0f-09d529b3b158" providerId="ADAL" clId="{DF036303-8EDF-4137-BC0B-D3E34D558E35}" dt="2022-09-20T15:51:53.117" v="849" actId="20577"/>
        <pc:sldMkLst>
          <pc:docMk/>
          <pc:sldMk cId="2423310215" sldId="258"/>
        </pc:sldMkLst>
        <pc:spChg chg="mod">
          <ac:chgData name="Anaïs MERDRIGNAC" userId="59e814a3-43ff-4eb2-bc0f-09d529b3b158" providerId="ADAL" clId="{DF036303-8EDF-4137-BC0B-D3E34D558E35}" dt="2022-09-20T15:51:53.117" v="849" actId="20577"/>
          <ac:spMkLst>
            <pc:docMk/>
            <pc:sldMk cId="2423310215" sldId="258"/>
            <ac:spMk id="3" creationId="{DF472279-8B5B-4535-FE53-DDDA4B09E806}"/>
          </ac:spMkLst>
        </pc:spChg>
      </pc:sldChg>
      <pc:sldChg chg="modSp del mod">
        <pc:chgData name="Anaïs MERDRIGNAC" userId="59e814a3-43ff-4eb2-bc0f-09d529b3b158" providerId="ADAL" clId="{DF036303-8EDF-4137-BC0B-D3E34D558E35}" dt="2022-09-20T15:51:06.265" v="766" actId="47"/>
        <pc:sldMkLst>
          <pc:docMk/>
          <pc:sldMk cId="3835304289" sldId="259"/>
        </pc:sldMkLst>
        <pc:spChg chg="mod">
          <ac:chgData name="Anaïs MERDRIGNAC" userId="59e814a3-43ff-4eb2-bc0f-09d529b3b158" providerId="ADAL" clId="{DF036303-8EDF-4137-BC0B-D3E34D558E35}" dt="2022-09-20T15:29:04.794" v="483" actId="20577"/>
          <ac:spMkLst>
            <pc:docMk/>
            <pc:sldMk cId="3835304289" sldId="259"/>
            <ac:spMk id="2" creationId="{90D952CB-9A52-C377-369B-C2B2253CBF2A}"/>
          </ac:spMkLst>
        </pc:spChg>
      </pc:sldChg>
      <pc:sldChg chg="modSp del mod">
        <pc:chgData name="Anaïs MERDRIGNAC" userId="59e814a3-43ff-4eb2-bc0f-09d529b3b158" providerId="ADAL" clId="{DF036303-8EDF-4137-BC0B-D3E34D558E35}" dt="2022-09-20T15:39:30.582" v="666" actId="47"/>
        <pc:sldMkLst>
          <pc:docMk/>
          <pc:sldMk cId="524120755" sldId="260"/>
        </pc:sldMkLst>
        <pc:spChg chg="mod">
          <ac:chgData name="Anaïs MERDRIGNAC" userId="59e814a3-43ff-4eb2-bc0f-09d529b3b158" providerId="ADAL" clId="{DF036303-8EDF-4137-BC0B-D3E34D558E35}" dt="2022-09-20T15:27:28.817" v="379" actId="404"/>
          <ac:spMkLst>
            <pc:docMk/>
            <pc:sldMk cId="524120755" sldId="260"/>
            <ac:spMk id="2" creationId="{A66C47C4-27A6-F553-E691-395DD1791CFB}"/>
          </ac:spMkLst>
        </pc:spChg>
      </pc:sldChg>
      <pc:sldChg chg="modSp del mod">
        <pc:chgData name="Anaïs MERDRIGNAC" userId="59e814a3-43ff-4eb2-bc0f-09d529b3b158" providerId="ADAL" clId="{DF036303-8EDF-4137-BC0B-D3E34D558E35}" dt="2022-09-20T15:52:32.698" v="889" actId="47"/>
        <pc:sldMkLst>
          <pc:docMk/>
          <pc:sldMk cId="3069685045" sldId="261"/>
        </pc:sldMkLst>
        <pc:spChg chg="mod">
          <ac:chgData name="Anaïs MERDRIGNAC" userId="59e814a3-43ff-4eb2-bc0f-09d529b3b158" providerId="ADAL" clId="{DF036303-8EDF-4137-BC0B-D3E34D558E35}" dt="2022-09-20T15:27:46.770" v="425" actId="20577"/>
          <ac:spMkLst>
            <pc:docMk/>
            <pc:sldMk cId="3069685045" sldId="261"/>
            <ac:spMk id="2" creationId="{428151AD-3384-88D8-6D2A-995CB6A05C20}"/>
          </ac:spMkLst>
        </pc:spChg>
      </pc:sldChg>
      <pc:sldChg chg="modSp mod">
        <pc:chgData name="Anaïs MERDRIGNAC" userId="59e814a3-43ff-4eb2-bc0f-09d529b3b158" providerId="ADAL" clId="{DF036303-8EDF-4137-BC0B-D3E34D558E35}" dt="2022-09-20T15:39:24.544" v="665" actId="20577"/>
        <pc:sldMkLst>
          <pc:docMk/>
          <pc:sldMk cId="1587216187" sldId="262"/>
        </pc:sldMkLst>
        <pc:spChg chg="mod">
          <ac:chgData name="Anaïs MERDRIGNAC" userId="59e814a3-43ff-4eb2-bc0f-09d529b3b158" providerId="ADAL" clId="{DF036303-8EDF-4137-BC0B-D3E34D558E35}" dt="2022-09-20T15:39:24.544" v="665" actId="20577"/>
          <ac:spMkLst>
            <pc:docMk/>
            <pc:sldMk cId="1587216187" sldId="262"/>
            <ac:spMk id="2" creationId="{D92C7C15-D706-E098-B1DC-84EB271E98B7}"/>
          </ac:spMkLst>
        </pc:spChg>
      </pc:sldChg>
      <pc:sldChg chg="addSp delSp modSp mod setBg">
        <pc:chgData name="Anaïs MERDRIGNAC" userId="59e814a3-43ff-4eb2-bc0f-09d529b3b158" providerId="ADAL" clId="{DF036303-8EDF-4137-BC0B-D3E34D558E35}" dt="2022-09-20T15:52:16.816" v="888" actId="20577"/>
        <pc:sldMkLst>
          <pc:docMk/>
          <pc:sldMk cId="3984237159" sldId="263"/>
        </pc:sldMkLst>
        <pc:spChg chg="mod ord">
          <ac:chgData name="Anaïs MERDRIGNAC" userId="59e814a3-43ff-4eb2-bc0f-09d529b3b158" providerId="ADAL" clId="{DF036303-8EDF-4137-BC0B-D3E34D558E35}" dt="2022-09-20T15:52:16.816" v="888" actId="20577"/>
          <ac:spMkLst>
            <pc:docMk/>
            <pc:sldMk cId="3984237159" sldId="263"/>
            <ac:spMk id="2" creationId="{9F483455-0343-4870-8B90-7486B8EBF81B}"/>
          </ac:spMkLst>
        </pc:spChg>
        <pc:spChg chg="del">
          <ac:chgData name="Anaïs MERDRIGNAC" userId="59e814a3-43ff-4eb2-bc0f-09d529b3b158" providerId="ADAL" clId="{DF036303-8EDF-4137-BC0B-D3E34D558E35}" dt="2022-09-13T20:15:17.505" v="0"/>
          <ac:spMkLst>
            <pc:docMk/>
            <pc:sldMk cId="3984237159" sldId="263"/>
            <ac:spMk id="3" creationId="{9647EA28-6760-0F84-18D8-5B6FE8B3F8C1}"/>
          </ac:spMkLst>
        </pc:spChg>
        <pc:spChg chg="add">
          <ac:chgData name="Anaïs MERDRIGNAC" userId="59e814a3-43ff-4eb2-bc0f-09d529b3b158" providerId="ADAL" clId="{DF036303-8EDF-4137-BC0B-D3E34D558E35}" dt="2022-09-13T20:15:53.645" v="13" actId="26606"/>
          <ac:spMkLst>
            <pc:docMk/>
            <pc:sldMk cId="3984237159" sldId="263"/>
            <ac:spMk id="12" creationId="{8F8AAABF-193E-4661-945E-C429586E1A42}"/>
          </ac:spMkLst>
        </pc:spChg>
        <pc:picChg chg="add mod">
          <ac:chgData name="Anaïs MERDRIGNAC" userId="59e814a3-43ff-4eb2-bc0f-09d529b3b158" providerId="ADAL" clId="{DF036303-8EDF-4137-BC0B-D3E34D558E35}" dt="2022-09-13T20:15:53.645" v="13" actId="26606"/>
          <ac:picMkLst>
            <pc:docMk/>
            <pc:sldMk cId="3984237159" sldId="263"/>
            <ac:picMk id="5" creationId="{FF24AF58-757A-4C7A-5903-6914199D6796}"/>
          </ac:picMkLst>
        </pc:picChg>
        <pc:picChg chg="add mod">
          <ac:chgData name="Anaïs MERDRIGNAC" userId="59e814a3-43ff-4eb2-bc0f-09d529b3b158" providerId="ADAL" clId="{DF036303-8EDF-4137-BC0B-D3E34D558E35}" dt="2022-09-13T20:15:53.645" v="13" actId="26606"/>
          <ac:picMkLst>
            <pc:docMk/>
            <pc:sldMk cId="3984237159" sldId="263"/>
            <ac:picMk id="7" creationId="{53D26E2F-D54B-AC74-D62B-B48F1F0FAA99}"/>
          </ac:picMkLst>
        </pc:picChg>
      </pc:sldChg>
      <pc:sldChg chg="modSp mod">
        <pc:chgData name="Anaïs MERDRIGNAC" userId="59e814a3-43ff-4eb2-bc0f-09d529b3b158" providerId="ADAL" clId="{DF036303-8EDF-4137-BC0B-D3E34D558E35}" dt="2022-09-20T15:53:19.619" v="944" actId="20577"/>
        <pc:sldMkLst>
          <pc:docMk/>
          <pc:sldMk cId="2627984114" sldId="264"/>
        </pc:sldMkLst>
        <pc:spChg chg="mod">
          <ac:chgData name="Anaïs MERDRIGNAC" userId="59e814a3-43ff-4eb2-bc0f-09d529b3b158" providerId="ADAL" clId="{DF036303-8EDF-4137-BC0B-D3E34D558E35}" dt="2022-09-20T15:53:19.619" v="944" actId="20577"/>
          <ac:spMkLst>
            <pc:docMk/>
            <pc:sldMk cId="2627984114" sldId="264"/>
            <ac:spMk id="3" creationId="{EC9D2CB5-56AC-1EE5-47CA-DBAFC81D05A8}"/>
          </ac:spMkLst>
        </pc:spChg>
      </pc:sldChg>
      <pc:sldChg chg="del">
        <pc:chgData name="Anaïs MERDRIGNAC" userId="59e814a3-43ff-4eb2-bc0f-09d529b3b158" providerId="ADAL" clId="{DF036303-8EDF-4137-BC0B-D3E34D558E35}" dt="2022-09-20T15:35:41.075" v="643" actId="47"/>
        <pc:sldMkLst>
          <pc:docMk/>
          <pc:sldMk cId="3629620633" sldId="265"/>
        </pc:sldMkLst>
      </pc:sldChg>
      <pc:sldChg chg="modSp del mod">
        <pc:chgData name="Anaïs MERDRIGNAC" userId="59e814a3-43ff-4eb2-bc0f-09d529b3b158" providerId="ADAL" clId="{DF036303-8EDF-4137-BC0B-D3E34D558E35}" dt="2022-09-20T15:35:39.109" v="642" actId="47"/>
        <pc:sldMkLst>
          <pc:docMk/>
          <pc:sldMk cId="364173654" sldId="266"/>
        </pc:sldMkLst>
        <pc:spChg chg="mod">
          <ac:chgData name="Anaïs MERDRIGNAC" userId="59e814a3-43ff-4eb2-bc0f-09d529b3b158" providerId="ADAL" clId="{DF036303-8EDF-4137-BC0B-D3E34D558E35}" dt="2022-09-20T15:33:50.425" v="594" actId="20577"/>
          <ac:spMkLst>
            <pc:docMk/>
            <pc:sldMk cId="364173654" sldId="266"/>
            <ac:spMk id="3" creationId="{596A3204-80FD-1ECE-9D86-45FDF2ABB7A9}"/>
          </ac:spMkLst>
        </pc:spChg>
      </pc:sldChg>
      <pc:sldChg chg="addSp delSp modSp mod setBg">
        <pc:chgData name="Anaïs MERDRIGNAC" userId="59e814a3-43ff-4eb2-bc0f-09d529b3b158" providerId="ADAL" clId="{DF036303-8EDF-4137-BC0B-D3E34D558E35}" dt="2022-09-20T15:35:34.238" v="641" actId="207"/>
        <pc:sldMkLst>
          <pc:docMk/>
          <pc:sldMk cId="700177617" sldId="267"/>
        </pc:sldMkLst>
        <pc:spChg chg="add del">
          <ac:chgData name="Anaïs MERDRIGNAC" userId="59e814a3-43ff-4eb2-bc0f-09d529b3b158" providerId="ADAL" clId="{DF036303-8EDF-4137-BC0B-D3E34D558E35}" dt="2022-09-13T20:57:28.192" v="235" actId="26606"/>
          <ac:spMkLst>
            <pc:docMk/>
            <pc:sldMk cId="700177617" sldId="267"/>
            <ac:spMk id="2" creationId="{33FC67FB-E0EB-C727-296E-BE4F40F79F19}"/>
          </ac:spMkLst>
        </pc:spChg>
        <pc:spChg chg="add mod">
          <ac:chgData name="Anaïs MERDRIGNAC" userId="59e814a3-43ff-4eb2-bc0f-09d529b3b158" providerId="ADAL" clId="{DF036303-8EDF-4137-BC0B-D3E34D558E35}" dt="2022-09-20T15:35:34.238" v="641" actId="207"/>
          <ac:spMkLst>
            <pc:docMk/>
            <pc:sldMk cId="700177617" sldId="267"/>
            <ac:spMk id="2" creationId="{CA104CE9-E45F-681A-393E-73148FB6569F}"/>
          </ac:spMkLst>
        </pc:spChg>
        <pc:spChg chg="add del">
          <ac:chgData name="Anaïs MERDRIGNAC" userId="59e814a3-43ff-4eb2-bc0f-09d529b3b158" providerId="ADAL" clId="{DF036303-8EDF-4137-BC0B-D3E34D558E35}" dt="2022-09-13T20:57:28.192" v="235" actId="26606"/>
          <ac:spMkLst>
            <pc:docMk/>
            <pc:sldMk cId="700177617" sldId="267"/>
            <ac:spMk id="3" creationId="{37D4FAF2-E0CE-B3B0-0A14-F59847CF488A}"/>
          </ac:spMkLst>
        </pc:spChg>
        <pc:spChg chg="add del">
          <ac:chgData name="Anaïs MERDRIGNAC" userId="59e814a3-43ff-4eb2-bc0f-09d529b3b158" providerId="ADAL" clId="{DF036303-8EDF-4137-BC0B-D3E34D558E35}" dt="2022-09-13T20:57:28.181" v="234" actId="26606"/>
          <ac:spMkLst>
            <pc:docMk/>
            <pc:sldMk cId="700177617" sldId="267"/>
            <ac:spMk id="2055" creationId="{42A4FC2C-047E-45A5-965D-8E1E3BF09BC6}"/>
          </ac:spMkLst>
        </pc:spChg>
        <pc:spChg chg="add del">
          <ac:chgData name="Anaïs MERDRIGNAC" userId="59e814a3-43ff-4eb2-bc0f-09d529b3b158" providerId="ADAL" clId="{DF036303-8EDF-4137-BC0B-D3E34D558E35}" dt="2022-09-13T20:57:50.087" v="243" actId="26606"/>
          <ac:spMkLst>
            <pc:docMk/>
            <pc:sldMk cId="700177617" sldId="267"/>
            <ac:spMk id="2058" creationId="{37C89E4B-3C9F-44B9-8B86-D9E3D112D8EC}"/>
          </ac:spMkLst>
        </pc:spChg>
        <pc:spChg chg="add del">
          <ac:chgData name="Anaïs MERDRIGNAC" userId="59e814a3-43ff-4eb2-bc0f-09d529b3b158" providerId="ADAL" clId="{DF036303-8EDF-4137-BC0B-D3E34D558E35}" dt="2022-09-13T20:57:50.087" v="243" actId="26606"/>
          <ac:spMkLst>
            <pc:docMk/>
            <pc:sldMk cId="700177617" sldId="267"/>
            <ac:spMk id="2060" creationId="{33FC67FB-E0EB-C727-296E-BE4F40F79F19}"/>
          </ac:spMkLst>
        </pc:spChg>
        <pc:spChg chg="add del">
          <ac:chgData name="Anaïs MERDRIGNAC" userId="59e814a3-43ff-4eb2-bc0f-09d529b3b158" providerId="ADAL" clId="{DF036303-8EDF-4137-BC0B-D3E34D558E35}" dt="2022-09-13T20:57:39.025" v="240" actId="26606"/>
          <ac:spMkLst>
            <pc:docMk/>
            <pc:sldMk cId="700177617" sldId="267"/>
            <ac:spMk id="2064" creationId="{140B642F-74CC-ADCE-53E5-3DC00E13F803}"/>
          </ac:spMkLst>
        </pc:spChg>
        <pc:spChg chg="add del">
          <ac:chgData name="Anaïs MERDRIGNAC" userId="59e814a3-43ff-4eb2-bc0f-09d529b3b158" providerId="ADAL" clId="{DF036303-8EDF-4137-BC0B-D3E34D558E35}" dt="2022-09-13T20:57:38.224" v="238" actId="26606"/>
          <ac:spMkLst>
            <pc:docMk/>
            <pc:sldMk cId="700177617" sldId="267"/>
            <ac:spMk id="2065" creationId="{42A4FC2C-047E-45A5-965D-8E1E3BF09BC6}"/>
          </ac:spMkLst>
        </pc:spChg>
        <pc:spChg chg="add del">
          <ac:chgData name="Anaïs MERDRIGNAC" userId="59e814a3-43ff-4eb2-bc0f-09d529b3b158" providerId="ADAL" clId="{DF036303-8EDF-4137-BC0B-D3E34D558E35}" dt="2022-09-13T20:57:39.025" v="240" actId="26606"/>
          <ac:spMkLst>
            <pc:docMk/>
            <pc:sldMk cId="700177617" sldId="267"/>
            <ac:spMk id="2067" creationId="{A81E7530-396C-45F0-92F4-A885648D1631}"/>
          </ac:spMkLst>
        </pc:spChg>
        <pc:spChg chg="add del">
          <ac:chgData name="Anaïs MERDRIGNAC" userId="59e814a3-43ff-4eb2-bc0f-09d529b3b158" providerId="ADAL" clId="{DF036303-8EDF-4137-BC0B-D3E34D558E35}" dt="2022-09-13T20:57:39.025" v="240" actId="26606"/>
          <ac:spMkLst>
            <pc:docMk/>
            <pc:sldMk cId="700177617" sldId="267"/>
            <ac:spMk id="2068" creationId="{33FC67FB-E0EB-C727-296E-BE4F40F79F19}"/>
          </ac:spMkLst>
        </pc:spChg>
        <pc:spChg chg="add del">
          <ac:chgData name="Anaïs MERDRIGNAC" userId="59e814a3-43ff-4eb2-bc0f-09d529b3b158" providerId="ADAL" clId="{DF036303-8EDF-4137-BC0B-D3E34D558E35}" dt="2022-09-13T20:57:39.025" v="240" actId="26606"/>
          <ac:spMkLst>
            <pc:docMk/>
            <pc:sldMk cId="700177617" sldId="267"/>
            <ac:spMk id="2069" creationId="{7316481C-0A49-4796-812B-0D64F063B720}"/>
          </ac:spMkLst>
        </pc:spChg>
        <pc:spChg chg="add del">
          <ac:chgData name="Anaïs MERDRIGNAC" userId="59e814a3-43ff-4eb2-bc0f-09d529b3b158" providerId="ADAL" clId="{DF036303-8EDF-4137-BC0B-D3E34D558E35}" dt="2022-09-13T20:57:39.025" v="240" actId="26606"/>
          <ac:spMkLst>
            <pc:docMk/>
            <pc:sldMk cId="700177617" sldId="267"/>
            <ac:spMk id="2071" creationId="{A5271697-90F1-4A23-8EF2-0179F2EAFACB}"/>
          </ac:spMkLst>
        </pc:spChg>
        <pc:spChg chg="add del">
          <ac:chgData name="Anaïs MERDRIGNAC" userId="59e814a3-43ff-4eb2-bc0f-09d529b3b158" providerId="ADAL" clId="{DF036303-8EDF-4137-BC0B-D3E34D558E35}" dt="2022-09-13T20:57:39.025" v="240" actId="26606"/>
          <ac:spMkLst>
            <pc:docMk/>
            <pc:sldMk cId="700177617" sldId="267"/>
            <ac:spMk id="2095" creationId="{D9F5512A-48E1-4C07-B75E-3CCC517B6804}"/>
          </ac:spMkLst>
        </pc:spChg>
        <pc:spChg chg="add del">
          <ac:chgData name="Anaïs MERDRIGNAC" userId="59e814a3-43ff-4eb2-bc0f-09d529b3b158" providerId="ADAL" clId="{DF036303-8EDF-4137-BC0B-D3E34D558E35}" dt="2022-09-13T20:57:50.082" v="242" actId="26606"/>
          <ac:spMkLst>
            <pc:docMk/>
            <pc:sldMk cId="700177617" sldId="267"/>
            <ac:spMk id="2097" creationId="{593B4D24-F4A8-4141-A20A-E0575D199633}"/>
          </ac:spMkLst>
        </pc:spChg>
        <pc:spChg chg="add del">
          <ac:chgData name="Anaïs MERDRIGNAC" userId="59e814a3-43ff-4eb2-bc0f-09d529b3b158" providerId="ADAL" clId="{DF036303-8EDF-4137-BC0B-D3E34D558E35}" dt="2022-09-13T20:57:50.082" v="242" actId="26606"/>
          <ac:spMkLst>
            <pc:docMk/>
            <pc:sldMk cId="700177617" sldId="267"/>
            <ac:spMk id="2098" creationId="{F0AA5FD3-177A-4313-B5D0-2DF4B3443050}"/>
          </ac:spMkLst>
        </pc:spChg>
        <pc:spChg chg="add del">
          <ac:chgData name="Anaïs MERDRIGNAC" userId="59e814a3-43ff-4eb2-bc0f-09d529b3b158" providerId="ADAL" clId="{DF036303-8EDF-4137-BC0B-D3E34D558E35}" dt="2022-09-13T20:57:50.082" v="242" actId="26606"/>
          <ac:spMkLst>
            <pc:docMk/>
            <pc:sldMk cId="700177617" sldId="267"/>
            <ac:spMk id="2099" creationId="{55A741C2-AB82-4BF5-9324-5D0B56A3D0F7}"/>
          </ac:spMkLst>
        </pc:spChg>
        <pc:spChg chg="add del">
          <ac:chgData name="Anaïs MERDRIGNAC" userId="59e814a3-43ff-4eb2-bc0f-09d529b3b158" providerId="ADAL" clId="{DF036303-8EDF-4137-BC0B-D3E34D558E35}" dt="2022-09-13T20:57:50.082" v="242" actId="26606"/>
          <ac:spMkLst>
            <pc:docMk/>
            <pc:sldMk cId="700177617" sldId="267"/>
            <ac:spMk id="2100" creationId="{33FC67FB-E0EB-C727-296E-BE4F40F79F19}"/>
          </ac:spMkLst>
        </pc:spChg>
        <pc:spChg chg="add del">
          <ac:chgData name="Anaïs MERDRIGNAC" userId="59e814a3-43ff-4eb2-bc0f-09d529b3b158" providerId="ADAL" clId="{DF036303-8EDF-4137-BC0B-D3E34D558E35}" dt="2022-09-13T20:57:50.082" v="242" actId="26606"/>
          <ac:spMkLst>
            <pc:docMk/>
            <pc:sldMk cId="700177617" sldId="267"/>
            <ac:spMk id="2101" creationId="{DCD46807-BF17-4E5D-90A8-A062604C00C6}"/>
          </ac:spMkLst>
        </pc:spChg>
        <pc:spChg chg="add del">
          <ac:chgData name="Anaïs MERDRIGNAC" userId="59e814a3-43ff-4eb2-bc0f-09d529b3b158" providerId="ADAL" clId="{DF036303-8EDF-4137-BC0B-D3E34D558E35}" dt="2022-09-13T20:57:50.082" v="242" actId="26606"/>
          <ac:spMkLst>
            <pc:docMk/>
            <pc:sldMk cId="700177617" sldId="267"/>
            <ac:spMk id="2102" creationId="{3EBB0EFC-FC27-F559-4F7F-619D2179552F}"/>
          </ac:spMkLst>
        </pc:spChg>
        <pc:spChg chg="add">
          <ac:chgData name="Anaïs MERDRIGNAC" userId="59e814a3-43ff-4eb2-bc0f-09d529b3b158" providerId="ADAL" clId="{DF036303-8EDF-4137-BC0B-D3E34D558E35}" dt="2022-09-13T20:57:50.087" v="243" actId="26606"/>
          <ac:spMkLst>
            <pc:docMk/>
            <pc:sldMk cId="700177617" sldId="267"/>
            <ac:spMk id="2104" creationId="{522A94E1-AEBD-4286-BFF8-0711E4CD3E3B}"/>
          </ac:spMkLst>
        </pc:spChg>
        <pc:spChg chg="add mod">
          <ac:chgData name="Anaïs MERDRIGNAC" userId="59e814a3-43ff-4eb2-bc0f-09d529b3b158" providerId="ADAL" clId="{DF036303-8EDF-4137-BC0B-D3E34D558E35}" dt="2022-09-20T15:35:11.703" v="633" actId="122"/>
          <ac:spMkLst>
            <pc:docMk/>
            <pc:sldMk cId="700177617" sldId="267"/>
            <ac:spMk id="2105" creationId="{33FC67FB-E0EB-C727-296E-BE4F40F79F19}"/>
          </ac:spMkLst>
        </pc:spChg>
        <pc:grpChg chg="add del">
          <ac:chgData name="Anaïs MERDRIGNAC" userId="59e814a3-43ff-4eb2-bc0f-09d529b3b158" providerId="ADAL" clId="{DF036303-8EDF-4137-BC0B-D3E34D558E35}" dt="2022-09-13T20:57:39.025" v="240" actId="26606"/>
          <ac:grpSpMkLst>
            <pc:docMk/>
            <pc:sldMk cId="700177617" sldId="267"/>
            <ac:grpSpMk id="2073" creationId="{81DE8B58-F373-409E-A253-4380A66091D4}"/>
          </ac:grpSpMkLst>
        </pc:grpChg>
        <pc:picChg chg="add mod">
          <ac:chgData name="Anaïs MERDRIGNAC" userId="59e814a3-43ff-4eb2-bc0f-09d529b3b158" providerId="ADAL" clId="{DF036303-8EDF-4137-BC0B-D3E34D558E35}" dt="2022-09-20T15:35:30.477" v="640" actId="1076"/>
          <ac:picMkLst>
            <pc:docMk/>
            <pc:sldMk cId="700177617" sldId="267"/>
            <ac:picMk id="2050" creationId="{B61C4091-7D9A-A8E9-EBAA-D5229387DB5B}"/>
          </ac:picMkLst>
        </pc:picChg>
        <pc:cxnChg chg="add del">
          <ac:chgData name="Anaïs MERDRIGNAC" userId="59e814a3-43ff-4eb2-bc0f-09d529b3b158" providerId="ADAL" clId="{DF036303-8EDF-4137-BC0B-D3E34D558E35}" dt="2022-09-13T20:57:50.087" v="243" actId="26606"/>
          <ac:cxnSpMkLst>
            <pc:docMk/>
            <pc:sldMk cId="700177617" sldId="267"/>
            <ac:cxnSpMk id="2057" creationId="{AA2EAA10-076F-46BD-8F0F-B9A2FB77A85C}"/>
          </ac:cxnSpMkLst>
        </pc:cxnChg>
        <pc:cxnChg chg="add del">
          <ac:chgData name="Anaïs MERDRIGNAC" userId="59e814a3-43ff-4eb2-bc0f-09d529b3b158" providerId="ADAL" clId="{DF036303-8EDF-4137-BC0B-D3E34D558E35}" dt="2022-09-13T20:57:50.087" v="243" actId="26606"/>
          <ac:cxnSpMkLst>
            <pc:docMk/>
            <pc:sldMk cId="700177617" sldId="267"/>
            <ac:cxnSpMk id="2059" creationId="{D891E407-403B-4764-86C9-33A56D3BCAA3}"/>
          </ac:cxnSpMkLst>
        </pc:cxnChg>
      </pc:sldChg>
      <pc:sldChg chg="addSp modSp mod setBg">
        <pc:chgData name="Anaïs MERDRIGNAC" userId="59e814a3-43ff-4eb2-bc0f-09d529b3b158" providerId="ADAL" clId="{DF036303-8EDF-4137-BC0B-D3E34D558E35}" dt="2022-09-20T15:35:18.276" v="638" actId="5793"/>
        <pc:sldMkLst>
          <pc:docMk/>
          <pc:sldMk cId="3866117328" sldId="268"/>
        </pc:sldMkLst>
        <pc:spChg chg="mod">
          <ac:chgData name="Anaïs MERDRIGNAC" userId="59e814a3-43ff-4eb2-bc0f-09d529b3b158" providerId="ADAL" clId="{DF036303-8EDF-4137-BC0B-D3E34D558E35}" dt="2022-09-13T20:16:59.381" v="22" actId="26606"/>
          <ac:spMkLst>
            <pc:docMk/>
            <pc:sldMk cId="3866117328" sldId="268"/>
            <ac:spMk id="2" creationId="{94D1A7B4-C9D6-8C2A-41BF-2700FB266087}"/>
          </ac:spMkLst>
        </pc:spChg>
        <pc:spChg chg="mod">
          <ac:chgData name="Anaïs MERDRIGNAC" userId="59e814a3-43ff-4eb2-bc0f-09d529b3b158" providerId="ADAL" clId="{DF036303-8EDF-4137-BC0B-D3E34D558E35}" dt="2022-09-20T15:35:18.276" v="638" actId="5793"/>
          <ac:spMkLst>
            <pc:docMk/>
            <pc:sldMk cId="3866117328" sldId="268"/>
            <ac:spMk id="3" creationId="{EDF6F673-A923-3C59-CB71-980F83C4D211}"/>
          </ac:spMkLst>
        </pc:spChg>
        <pc:spChg chg="add">
          <ac:chgData name="Anaïs MERDRIGNAC" userId="59e814a3-43ff-4eb2-bc0f-09d529b3b158" providerId="ADAL" clId="{DF036303-8EDF-4137-BC0B-D3E34D558E35}" dt="2022-09-13T20:16:59.381" v="22" actId="26606"/>
          <ac:spMkLst>
            <pc:docMk/>
            <pc:sldMk cId="3866117328" sldId="268"/>
            <ac:spMk id="10" creationId="{3CD9DF72-87A3-404E-A828-84CBF11A8303}"/>
          </ac:spMkLst>
        </pc:spChg>
        <pc:picChg chg="add mod ord">
          <ac:chgData name="Anaïs MERDRIGNAC" userId="59e814a3-43ff-4eb2-bc0f-09d529b3b158" providerId="ADAL" clId="{DF036303-8EDF-4137-BC0B-D3E34D558E35}" dt="2022-09-20T15:33:21.606" v="558" actId="1076"/>
          <ac:picMkLst>
            <pc:docMk/>
            <pc:sldMk cId="3866117328" sldId="268"/>
            <ac:picMk id="5" creationId="{2AFDD133-3225-C0F9-77E7-18370A3BB97D}"/>
          </ac:picMkLst>
        </pc:picChg>
        <pc:cxnChg chg="add">
          <ac:chgData name="Anaïs MERDRIGNAC" userId="59e814a3-43ff-4eb2-bc0f-09d529b3b158" providerId="ADAL" clId="{DF036303-8EDF-4137-BC0B-D3E34D558E35}" dt="2022-09-13T20:16:59.381" v="22" actId="26606"/>
          <ac:cxnSpMkLst>
            <pc:docMk/>
            <pc:sldMk cId="3866117328" sldId="268"/>
            <ac:cxnSpMk id="12" creationId="{20E3A342-4D61-4E3F-AF90-1AB42AEB96C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D4693-6294-F6E0-9EB8-EA8B67E69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60032D-624A-428B-4500-7CB9D447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527880-8C5B-D026-36DB-B6FF5203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4D1B-34B8-4608-962A-AD1CF0594CE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F2CC1-D0AB-91B2-327D-E21F4A83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720961-191D-9544-2678-7F2DC7DA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41D-D84E-498F-8940-D9BBC3AF5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63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E97A2-E2D2-6AE2-4759-D5D8FE59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77C716-FC96-5D73-55C7-3F4534D9B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81F12C-4697-307A-B3A8-FC4113F0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4D1B-34B8-4608-962A-AD1CF0594CE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366A48-6326-4CFA-3B05-6C3F7CCF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CBEB63-F16D-FB8E-15C9-56029C14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41D-D84E-498F-8940-D9BBC3AF5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05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29B811-19A1-C5C5-E4D0-DBC2444D8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A5D189-9EA3-DE6B-139A-28ABBD7AC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903DE8-53B5-21E2-0B2D-BDDB72A7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4D1B-34B8-4608-962A-AD1CF0594CE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902BBD-1D92-BE32-4CFA-247C0A5C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838A0A-6FF8-77CB-4255-759007D4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41D-D84E-498F-8940-D9BBC3AF5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4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AD2312-63DE-12FE-D362-F6927DFD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4B5E77-89DD-1637-E5C1-BA685176A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911DE9-821C-BABF-0D54-AE077024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4D1B-34B8-4608-962A-AD1CF0594CE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2699E6-0E41-56DD-0B16-AC70F9AA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4FB5EA-80D4-4475-B09C-035A3A8A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41D-D84E-498F-8940-D9BBC3AF5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2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66410-ACA7-2E6D-9E8C-8922B0221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C09FA7-2D67-812C-1661-F6B7E9659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F7D673-6CE5-6921-7D38-778847D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4D1B-34B8-4608-962A-AD1CF0594CE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3F6FCA-20DA-45CB-5DEA-6286CC2B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72F834-DF6D-F877-D60B-21BE4A0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41D-D84E-498F-8940-D9BBC3AF5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64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5D3A7-420E-E0FA-2FBF-ADEF7432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D4F34B-B952-7C07-A6C7-462CAEF7B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71C6F3-CE25-C805-BE92-25CBAEE79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CD032D-2EF7-ABDC-65E1-65708C31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4D1B-34B8-4608-962A-AD1CF0594CE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47780A-2A3E-10BA-7488-B23AACDB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105225-17EA-84F8-346A-67356972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41D-D84E-498F-8940-D9BBC3AF5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83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89D5A-B38B-FB42-5DC0-DA0D7105B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5C261F-AB6E-F030-F1ED-C4938F665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E074CF-8FAD-4557-9CAF-318C874F3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B9E3E5E-F2B5-1F2D-B8B3-905A5A8D5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FC8E23-7D68-190B-0754-14F823533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C5DE1F-EB61-C0C8-5CC1-3EAE0539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4D1B-34B8-4608-962A-AD1CF0594CE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A421E6-50F3-B06C-B1C8-0FBB34CA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D12B9C-BF0F-DE7A-6F6C-A502B89D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41D-D84E-498F-8940-D9BBC3AF5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27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D7FEC-DEED-72A1-142C-E9131D44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54F450-EB27-FE00-A0D8-84F3978A5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4D1B-34B8-4608-962A-AD1CF0594CE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2905FE-1010-88AA-3818-EB02B54F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5B7D85-1D9D-C7B7-6843-039882F7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41D-D84E-498F-8940-D9BBC3AF5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33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539346-29BA-1AEC-6663-22C57D326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4D1B-34B8-4608-962A-AD1CF0594CE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5FE114-AD36-8C17-0CEA-C7641329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8657D9-3F8F-49BC-B7CC-0883A92F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41D-D84E-498F-8940-D9BBC3AF5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55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7BA20-2A8C-3D75-213C-3D358022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18865D-ABA7-8D02-BECF-F74F3FD0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297315-1860-7F79-4A27-2B4AC5D9E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8A7B53-0239-3F65-4235-57F64330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4D1B-34B8-4608-962A-AD1CF0594CE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7AF6DB-C76A-DB29-EC20-C8C62747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D6FEE2-17D4-FADA-733A-461CEEB6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41D-D84E-498F-8940-D9BBC3AF5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53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B00C6-9EAA-E59F-4A54-80D2DDA7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789B05-EB6A-738B-C511-D34C8D770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75EBA-398C-2776-6E0E-FC6578ADC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6E7B31-8E3B-EB5E-3B9C-25DEADB8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4D1B-34B8-4608-962A-AD1CF0594CE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D1FF3F-77CB-D180-AF3F-70DE082C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650524-CE03-532E-B2EE-90668456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41D-D84E-498F-8940-D9BBC3AF5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8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AB0D13-C25E-7B08-444C-A76654B9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A7DD9E-BD0E-FC02-43EF-C13EE29CD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0EBADC-5202-ABF7-C2DC-194004E85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4D1B-34B8-4608-962A-AD1CF0594CE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2F5DE7-A582-4C8A-93CA-6FA892DBC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2C72A8-2B14-99D3-C5CB-FCBE004A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841D-D84E-498F-8940-D9BBC3AF5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neclubdecaen.com/peinture/analyse/peintresitaliens.htm#masolin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6814A-B260-5279-BE0F-C3387930F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198" y="1934590"/>
            <a:ext cx="3981548" cy="2387600"/>
          </a:xfrm>
        </p:spPr>
        <p:txBody>
          <a:bodyPr>
            <a:noAutofit/>
          </a:bodyPr>
          <a:lstStyle/>
          <a:p>
            <a:r>
              <a:rPr lang="fr-FR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Chaque jour, au Temple et dans les maisons, ils ne cessaient d’enseigner et d’annoncer la Bonne Nouvelle du Christ Jésus ». Actes 5, 42</a:t>
            </a:r>
            <a: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>Saint Paul prêchant à Athènes, Raphaël (1515)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25FCE3-A6CC-7C88-D8A7-46C507A51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636"/>
            <a:ext cx="9144000" cy="316345"/>
          </a:xfrm>
        </p:spPr>
        <p:txBody>
          <a:bodyPr>
            <a:normAutofit fontScale="92500" lnSpcReduction="10000"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ENSEIGNEMENT ET TEMOIGNAGE DES APÔTRES</a:t>
            </a:r>
            <a:endParaRPr lang="fr-FR" dirty="0"/>
          </a:p>
        </p:txBody>
      </p:sp>
      <p:pic>
        <p:nvPicPr>
          <p:cNvPr id="1026" name="Picture 2" descr="Saint Paul préchant à Athènes, Leonard de Vinci">
            <a:extLst>
              <a:ext uri="{FF2B5EF4-FFF2-40B4-BE49-F238E27FC236}">
                <a16:creationId xmlns:a16="http://schemas.microsoft.com/office/drawing/2014/main" id="{6BA340FE-577E-7A40-E5DF-E53BAC1C9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5" y="1051334"/>
            <a:ext cx="741045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9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546D3-EFF2-96DD-6709-5B886491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COMMUNION FRATERNELLE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472279-8B5B-4535-FE53-DDDA4B09E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825625"/>
            <a:ext cx="4953000" cy="4351338"/>
          </a:xfrm>
        </p:spPr>
        <p:txBody>
          <a:bodyPr/>
          <a:lstStyle/>
          <a:p>
            <a:pPr marL="457200" lvl="1" indent="0">
              <a:lnSpc>
                <a:spcPct val="107000"/>
              </a:lnSpc>
              <a:buNone/>
            </a:pPr>
            <a:r>
              <a:rPr lang="fr-FR" sz="3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fr-FR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Tous les croyants ensemble mettaient tout en commun : ils vendaient leurs propriétés et leurs biens et en partageaient le prix entre tous selon les besoins de chacun »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fr-F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Actes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fr-F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44-45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1825625"/>
            <a:ext cx="6278343" cy="46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1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C7C15-D706-E098-B1DC-84EB271E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07759"/>
            <a:ext cx="4087306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/>
              <a:t>LA FRACTION DU PAIN</a:t>
            </a:r>
            <a:br>
              <a:rPr lang="en-US" sz="3200" b="1" dirty="0"/>
            </a:br>
            <a:r>
              <a:rPr lang="fr-FR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…rompant le pain dans leurs maisons, prenant leur nourriture avec allégresse et simplicité de cœur. » </a:t>
            </a: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Actes 2, 46b </a:t>
            </a:r>
            <a:b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6C1F45B-5044-D856-5C09-3E71DF515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7216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8AAABF-193E-4661-945E-C429586E1A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6891187" cy="5546414"/>
          </a:xfrm>
          <a:prstGeom prst="rect">
            <a:avLst/>
          </a:prstGeom>
          <a:solidFill>
            <a:schemeClr val="bg1">
              <a:alpha val="20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F24AF58-757A-4C7A-5903-6914199D6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1092200"/>
            <a:ext cx="3095625" cy="4649788"/>
          </a:xfrm>
        </p:spPr>
      </p:pic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53D26E2F-D54B-AC74-D62B-B48F1F0FAA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92200"/>
            <a:ext cx="3101975" cy="46497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F483455-0343-4870-8B90-7486B8EB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70" y="961509"/>
            <a:ext cx="3233930" cy="4745785"/>
          </a:xfrm>
        </p:spPr>
        <p:txBody>
          <a:bodyPr anchor="ctr">
            <a:normAutofit fontScale="90000"/>
          </a:bodyPr>
          <a:lstStyle/>
          <a:p>
            <a:r>
              <a:rPr lang="fr-FR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PRIERE ET FREQUENTATION DU TEMPLE</a:t>
            </a:r>
            <a:br>
              <a:rPr lang="fr-FR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Jour après jour, d’un seul cœur, ils fréquentaient assidument le Temple... »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Actes 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 46a : 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398423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995A6-0907-1C6D-E54D-50543C29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047" y="500062"/>
            <a:ext cx="7377953" cy="1624573"/>
          </a:xfrm>
        </p:spPr>
        <p:txBody>
          <a:bodyPr/>
          <a:lstStyle/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FAVEUR AUPRES DU PEUPLE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9D2CB5-56AC-1EE5-47CA-DBAFC81D0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212" y="1825625"/>
            <a:ext cx="4549588" cy="435133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7000"/>
              </a:lnSpc>
              <a:buNone/>
            </a:pPr>
            <a:r>
              <a:rPr lang="fr-FR" sz="3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fr-FR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…ils avaient la faveur de tout le peuple </a:t>
            </a:r>
            <a:r>
              <a:rPr lang="fr-FR" sz="3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Actes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fr-F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47b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4047" cy="68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8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guérison de l'estropié et la résurrection de Tabita de Masolino da  Panicale">
            <a:extLst>
              <a:ext uri="{FF2B5EF4-FFF2-40B4-BE49-F238E27FC236}">
                <a16:creationId xmlns:a16="http://schemas.microsoft.com/office/drawing/2014/main" id="{B61C4091-7D9A-A8E9-EBAA-D5229387DB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109165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4" name="Freeform 12">
            <a:extLst>
              <a:ext uri="{FF2B5EF4-FFF2-40B4-BE49-F238E27FC236}">
                <a16:creationId xmlns:a16="http://schemas.microsoft.com/office/drawing/2014/main" id="{522A94E1-AEBD-4286-BFF8-0711E4CD3E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622650" y="5181600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5" name="Titre 1">
            <a:extLst>
              <a:ext uri="{FF2B5EF4-FFF2-40B4-BE49-F238E27FC236}">
                <a16:creationId xmlns:a16="http://schemas.microsoft.com/office/drawing/2014/main" id="{33FC67FB-E0EB-C727-296E-BE4F40F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5254391"/>
            <a:ext cx="10972800" cy="77493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914400" algn="ctr">
              <a:lnSpc>
                <a:spcPct val="107000"/>
              </a:lnSpc>
            </a:pPr>
            <a:r>
              <a:rPr lang="fr-FR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 …nombreux étaient les prodiges et signes accomplis par les apôtres. » Actes 2, 43b </a:t>
            </a:r>
            <a:br>
              <a:rPr lang="fr-FR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00" b="0" i="0" dirty="0">
                <a:solidFill>
                  <a:schemeClr val="bg1"/>
                </a:solidFill>
                <a:effectLst/>
              </a:rPr>
              <a:t>La guérison de l'estropié et la résurrection de </a:t>
            </a:r>
            <a:r>
              <a:rPr lang="fr-FR" sz="1000" b="0" i="0" dirty="0" err="1">
                <a:solidFill>
                  <a:schemeClr val="bg1"/>
                </a:solidFill>
                <a:effectLst/>
              </a:rPr>
              <a:t>Tabita</a:t>
            </a:r>
            <a:r>
              <a:rPr lang="fr-FR" sz="1000" dirty="0">
                <a:solidFill>
                  <a:schemeClr val="bg1"/>
                </a:solidFill>
              </a:rPr>
              <a:t/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b="0" i="0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Masolino</a:t>
            </a:r>
            <a:r>
              <a:rPr lang="fr-FR" sz="1000" b="0" i="0" dirty="0">
                <a:solidFill>
                  <a:schemeClr val="bg1"/>
                </a:solidFill>
                <a:effectLst/>
              </a:rPr>
              <a:t>, 1427-1432, Fresque, </a:t>
            </a:r>
            <a:r>
              <a:rPr lang="fr-FR" sz="1000" dirty="0">
                <a:solidFill>
                  <a:schemeClr val="bg1"/>
                </a:solidFill>
              </a:rPr>
              <a:t/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b="0" i="0" dirty="0">
                <a:solidFill>
                  <a:schemeClr val="bg1"/>
                </a:solidFill>
                <a:effectLst/>
              </a:rPr>
              <a:t>Florence, Santa Maria </a:t>
            </a:r>
            <a:r>
              <a:rPr lang="fr-FR" sz="1000" b="0" i="0" dirty="0" err="1">
                <a:solidFill>
                  <a:schemeClr val="bg1"/>
                </a:solidFill>
                <a:effectLst/>
              </a:rPr>
              <a:t>del</a:t>
            </a:r>
            <a:r>
              <a:rPr lang="fr-FR" sz="1000" b="0" i="0" dirty="0">
                <a:solidFill>
                  <a:schemeClr val="bg1"/>
                </a:solidFill>
                <a:effectLst/>
              </a:rPr>
              <a:t> carmine, chapelle </a:t>
            </a:r>
            <a:r>
              <a:rPr lang="fr-FR" sz="1000" b="0" i="0" dirty="0" err="1">
                <a:solidFill>
                  <a:schemeClr val="bg1"/>
                </a:solidFill>
                <a:effectLst/>
              </a:rPr>
              <a:t>Brancacci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104CE9-E45F-681A-393E-73148FB6569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SIGNES ET PRODIGES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17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AFDD133-3225-C0F9-77E7-18370A3BB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r="13133" b="1"/>
          <a:stretch/>
        </p:blipFill>
        <p:spPr>
          <a:xfrm>
            <a:off x="1805180" y="324721"/>
            <a:ext cx="10155910" cy="5712691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D1A7B4-C9D6-8C2A-41BF-2700FB26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r-FR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ACCROISSEMENT NUMERIQUE :</a:t>
            </a:r>
            <a:r>
              <a:rPr lang="fr-FR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8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F6F673-A923-3C59-CB71-980F83C4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685800" indent="0">
              <a:buNone/>
            </a:pP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Actes 6, 7 : </a:t>
            </a:r>
            <a:r>
              <a:rPr lang="fr-F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La parole du Seigneur croissait ; le nombre des disciples augmentait. »</a:t>
            </a:r>
            <a:endParaRPr lang="fr-F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image issue de « Avec Dieu, la vie qui gagne», page 4 et 5</a:t>
            </a:r>
            <a:endParaRPr lang="fr-FR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38661173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274</Words>
  <Application>Microsoft Office PowerPoint</Application>
  <PresentationFormat>Grand écran</PresentationFormat>
  <Paragraphs>15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Times New Roman</vt:lpstr>
      <vt:lpstr>Thème Office</vt:lpstr>
      <vt:lpstr>« Chaque jour, au Temple et dans les maisons, ils ne cessaient d’enseigner et d’annoncer la Bonne Nouvelle du Christ Jésus ». Actes 5, 42  Saint Paul prêchant à Athènes, Raphaël (1515)</vt:lpstr>
      <vt:lpstr>COMMUNION FRATERNELLE</vt:lpstr>
      <vt:lpstr>LA FRACTION DU PAIN « …rompant le pain dans leurs maisons, prenant leur nourriture avec allégresse et simplicité de cœur. » Actes 2, 46b  </vt:lpstr>
      <vt:lpstr>PRIERE ET FREQUENTATION DU TEMPLE  « Jour après jour, d’un seul cœur, ils fréquentaient assidument le Temple... »  Actes 2, 46a :   </vt:lpstr>
      <vt:lpstr>FAVEUR AUPRES DU PEUPLE </vt:lpstr>
      <vt:lpstr>« …nombreux étaient les prodiges et signes accomplis par les apôtres. » Actes 2, 43b   La guérison de l'estropié et la résurrection de Tabita Masolino, 1427-1432, Fresque,  Florence, Santa Maria del carmine, chapelle Brancacci</vt:lpstr>
      <vt:lpstr>ACCROISSEMENT NUMERIQUE 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Anaïs MERDRIGNAC</dc:creator>
  <cp:lastModifiedBy>PASQUIER Geneviève</cp:lastModifiedBy>
  <cp:revision>4</cp:revision>
  <dcterms:created xsi:type="dcterms:W3CDTF">2022-09-13T19:35:24Z</dcterms:created>
  <dcterms:modified xsi:type="dcterms:W3CDTF">2023-09-26T11:46:40Z</dcterms:modified>
</cp:coreProperties>
</file>